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58" r:id="rId6"/>
    <p:sldId id="261" r:id="rId7"/>
    <p:sldId id="262" r:id="rId8"/>
    <p:sldId id="260" r:id="rId9"/>
    <p:sldId id="264" r:id="rId10"/>
    <p:sldId id="259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5A9F-1EE1-A366-D9E4-B6E04EA7A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E40A0-F710-F862-DA18-0F9631722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E657D-4E60-7514-9FF6-2E8B3F69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627F4-F3CF-0BB4-5870-6B194E88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3F7F-AA56-94E1-A6FD-39C30BF3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774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75D8-D94E-9636-34D5-08A8AE6F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8A23E-E25C-EC6E-D26C-B776625A3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EFE92-B11D-CD92-8DD6-C924FC19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17C1-81DD-8C25-5602-DD68DBEA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1C47-BFDA-A18E-9727-0D43AC74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10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8C4FB2-4FDF-04E2-2831-EA4CB9908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EFFB3-2471-0ADF-CF23-4EB5FA288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70F6A-C37E-0892-27E1-F2417A07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46159-D355-A9B6-E126-71541A4F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CAA7-CA66-D3F4-FB20-8BC8D5E2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41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F1228-8ACB-3308-90A7-62A73D8C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F4C76-6438-9546-AD9C-AC230593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D2810-54A4-1F33-DB36-A4945975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CAC7-FF47-BAE0-A5F3-5345A0FC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A1420-D1EA-537D-3645-FF45860B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72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983A-0D9E-12A0-5C8A-89A6A561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86174-0514-C8D1-932B-9E976A42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4637C-F2AC-6CF8-E4DA-01956A42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05E01-9872-B014-FF6F-42AD84C9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7C989-16C6-6362-DE7D-99EEAEA0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91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C915-ED6A-FC30-8369-864DEE7F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CC89-008E-E097-3388-B47493FF7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A6E0F-E336-11E7-0910-4C0F63526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4E998-EF03-70E4-D4AF-C772311C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9818C-3584-323F-5102-E1591931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DA759-8155-1A62-EDB2-209C3B3D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22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EDF3-8B15-0EFA-49B2-3F51A746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7F26-B21A-37D6-FA82-C8097FFEC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3579E-9E5D-1A7C-B058-F173671B7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439DA-1C15-E672-89A0-37C5A1BC1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7BB05-B596-621E-4557-70617D6F0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D8A4-B00B-EBF0-FA08-710E9069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50B49-DF95-210A-8932-13BB1831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E5051-A8CB-2F8A-B164-2CC25CA5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722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DF7A-A142-7AAD-090F-866ADCAD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22FF7-1104-14CD-E3B5-264DE533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2FDD6-9B76-1419-7EAA-0D7967D8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A28AE-8FDD-733B-122E-D46A94E1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67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4801F-3B6B-3A5C-8D7D-7284AA98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723E34-DA4E-4B33-FEE8-C55F4C7D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4FB48-E164-1458-CC97-1CE05BB8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238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F7CC-7171-D04A-8EB7-BE559C50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B2F80-4802-5F81-0E28-CE7FA33CE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ED9EB-4009-1BB7-D154-90CE69252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3CBC0-C957-9596-51B1-86F6012E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D2100-D2FE-4A10-78EF-1BCADFF7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0CA40-6472-C2E3-7BDF-AD5B0E3B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220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A940-79D8-2277-6B54-284930C4E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F975F-9F60-D517-B8ED-C557C0F15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3CAB2-47F3-23E0-2B57-6F150937D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4C222-B3CE-F81A-1F80-B9034F39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1F665-4E26-D31A-188F-456189F7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74BE2-209E-E6FA-56D7-E878D424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95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8EBBC-CFFE-1CCF-13BD-9CB5FF4A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A5DFC-E1B2-3DC6-1B0F-0BADE3302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B76F9-792F-F51D-2CCA-2608B5AB3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FAA56-ABE5-4717-8837-51A3C0AED47E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15342-0AE8-4C42-0568-CBCA3F412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40808-598D-6729-8128-67407540F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82FEA-93B3-47FD-A38D-4C5C609632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3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BEA17468-740F-C8E2-D626-1D46893E53C2}"/>
              </a:ext>
            </a:extLst>
          </p:cNvPr>
          <p:cNvSpPr txBox="1"/>
          <p:nvPr/>
        </p:nvSpPr>
        <p:spPr>
          <a:xfrm>
            <a:off x="1362669" y="1182231"/>
            <a:ext cx="58929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Renergi site works.</a:t>
            </a:r>
          </a:p>
          <a:p>
            <a:r>
              <a:rPr lang="en-AU" sz="3600" dirty="0"/>
              <a:t>Lot 500 </a:t>
            </a:r>
          </a:p>
          <a:p>
            <a:r>
              <a:rPr lang="en-AU" sz="3600" dirty="0"/>
              <a:t>Gibbs Road</a:t>
            </a:r>
          </a:p>
          <a:p>
            <a:r>
              <a:rPr lang="en-AU" sz="3600" dirty="0"/>
              <a:t>Collie</a:t>
            </a:r>
          </a:p>
          <a:p>
            <a:r>
              <a:rPr lang="en-AU" sz="3600" dirty="0"/>
              <a:t>6225.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15224E2-972C-B2A2-97C8-66B5FC95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81" y="31217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Start of shared trench.</a:t>
            </a:r>
          </a:p>
        </p:txBody>
      </p:sp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18039DE-C414-498E-E311-58C44E562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4" y="718457"/>
            <a:ext cx="7228113" cy="542108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51738B2-D29F-8CA2-C160-967503213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81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road, day&#10;&#10;Description automatically generated">
            <a:extLst>
              <a:ext uri="{FF2B5EF4-FFF2-40B4-BE49-F238E27FC236}">
                <a16:creationId xmlns:a16="http://schemas.microsoft.com/office/drawing/2014/main" id="{5A839649-EA76-D90F-3443-C8D358D97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3" y="718456"/>
            <a:ext cx="7228113" cy="5421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of directional drilling under road.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D8C8C53-0CA0-846E-0017-D345A0B9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81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6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41E0F32-8702-8F4B-126F-7ABE0BFA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15" y="598811"/>
            <a:ext cx="7079503" cy="6041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9E06ED-E7DB-B29D-5138-7234AA298BBE}"/>
              </a:ext>
            </a:extLst>
          </p:cNvPr>
          <p:cNvSpPr/>
          <p:nvPr/>
        </p:nvSpPr>
        <p:spPr>
          <a:xfrm rot="2042639">
            <a:off x="6417657" y="1654405"/>
            <a:ext cx="141194" cy="134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1D6ECC-8B36-F4E6-B0D8-50EA929AB67F}"/>
              </a:ext>
            </a:extLst>
          </p:cNvPr>
          <p:cNvSpPr/>
          <p:nvPr/>
        </p:nvSpPr>
        <p:spPr>
          <a:xfrm rot="2010335">
            <a:off x="6312789" y="1954722"/>
            <a:ext cx="156882" cy="829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0B7B2-5D27-B82F-E169-6457925D00F3}"/>
              </a:ext>
            </a:extLst>
          </p:cNvPr>
          <p:cNvSpPr/>
          <p:nvPr/>
        </p:nvSpPr>
        <p:spPr>
          <a:xfrm rot="2042639">
            <a:off x="4600062" y="1087388"/>
            <a:ext cx="141194" cy="134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654FC9-A531-B663-D3FA-0E9650DA55E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729156" y="1194145"/>
            <a:ext cx="249011" cy="359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9436C2-8E64-2E84-7B3F-C864EA706130}"/>
              </a:ext>
            </a:extLst>
          </p:cNvPr>
          <p:cNvCxnSpPr>
            <a:cxnSpLocks/>
          </p:cNvCxnSpPr>
          <p:nvPr/>
        </p:nvCxnSpPr>
        <p:spPr>
          <a:xfrm flipH="1">
            <a:off x="4961374" y="1553552"/>
            <a:ext cx="16792" cy="766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F771FE-42FA-496F-37CC-C29D1B4D96E5}"/>
              </a:ext>
            </a:extLst>
          </p:cNvPr>
          <p:cNvCxnSpPr>
            <a:cxnSpLocks/>
          </p:cNvCxnSpPr>
          <p:nvPr/>
        </p:nvCxnSpPr>
        <p:spPr>
          <a:xfrm flipH="1">
            <a:off x="4670659" y="2320035"/>
            <a:ext cx="290714" cy="1411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7AF5C2-5DD8-6E74-D0B1-C4BB3945B9FD}"/>
              </a:ext>
            </a:extLst>
          </p:cNvPr>
          <p:cNvCxnSpPr>
            <a:cxnSpLocks/>
          </p:cNvCxnSpPr>
          <p:nvPr/>
        </p:nvCxnSpPr>
        <p:spPr>
          <a:xfrm flipH="1">
            <a:off x="6379584" y="1765351"/>
            <a:ext cx="111179" cy="2044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0ADD41-ADC5-F584-CC6D-325C9AAAB89D}"/>
              </a:ext>
            </a:extLst>
          </p:cNvPr>
          <p:cNvCxnSpPr>
            <a:cxnSpLocks/>
          </p:cNvCxnSpPr>
          <p:nvPr/>
        </p:nvCxnSpPr>
        <p:spPr>
          <a:xfrm flipH="1">
            <a:off x="5854468" y="2014800"/>
            <a:ext cx="494239" cy="3052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63F999-8B0C-9D1B-C55E-9358B6D6EBF1}"/>
              </a:ext>
            </a:extLst>
          </p:cNvPr>
          <p:cNvCxnSpPr>
            <a:cxnSpLocks/>
          </p:cNvCxnSpPr>
          <p:nvPr/>
        </p:nvCxnSpPr>
        <p:spPr>
          <a:xfrm flipH="1">
            <a:off x="4670659" y="2320035"/>
            <a:ext cx="1183809" cy="14119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2FA14D-4018-48B8-22C6-BF5B88EEB58A}"/>
              </a:ext>
            </a:extLst>
          </p:cNvPr>
          <p:cNvCxnSpPr>
            <a:cxnSpLocks/>
          </p:cNvCxnSpPr>
          <p:nvPr/>
        </p:nvCxnSpPr>
        <p:spPr>
          <a:xfrm flipH="1">
            <a:off x="4281162" y="2461229"/>
            <a:ext cx="389497" cy="3160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92334D-F806-92F9-50F6-A565A7213736}"/>
              </a:ext>
            </a:extLst>
          </p:cNvPr>
          <p:cNvCxnSpPr>
            <a:cxnSpLocks/>
          </p:cNvCxnSpPr>
          <p:nvPr/>
        </p:nvCxnSpPr>
        <p:spPr>
          <a:xfrm flipH="1">
            <a:off x="3790345" y="2777294"/>
            <a:ext cx="490817" cy="109436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3CA682C-D46A-3258-A949-5F10BBC00E82}"/>
              </a:ext>
            </a:extLst>
          </p:cNvPr>
          <p:cNvCxnSpPr>
            <a:cxnSpLocks/>
          </p:cNvCxnSpPr>
          <p:nvPr/>
        </p:nvCxnSpPr>
        <p:spPr>
          <a:xfrm flipH="1">
            <a:off x="3380209" y="3871661"/>
            <a:ext cx="410136" cy="147396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7E626F99-E42C-BB8A-F786-F26681328824}"/>
              </a:ext>
            </a:extLst>
          </p:cNvPr>
          <p:cNvSpPr/>
          <p:nvPr/>
        </p:nvSpPr>
        <p:spPr>
          <a:xfrm>
            <a:off x="8632525" y="1059675"/>
            <a:ext cx="141194" cy="134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9161427-C478-66EF-247F-01BC9063C23F}"/>
              </a:ext>
            </a:extLst>
          </p:cNvPr>
          <p:cNvSpPr/>
          <p:nvPr/>
        </p:nvSpPr>
        <p:spPr>
          <a:xfrm>
            <a:off x="8619146" y="1579249"/>
            <a:ext cx="141194" cy="134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1B0BD5-E61E-29F1-D61B-D0ABB68DDBCC}"/>
              </a:ext>
            </a:extLst>
          </p:cNvPr>
          <p:cNvSpPr/>
          <p:nvPr/>
        </p:nvSpPr>
        <p:spPr>
          <a:xfrm>
            <a:off x="8619341" y="2105930"/>
            <a:ext cx="156882" cy="829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F3E3DB6-7BEC-5AF0-81E1-4668EBF832CB}"/>
              </a:ext>
            </a:extLst>
          </p:cNvPr>
          <p:cNvCxnSpPr>
            <a:cxnSpLocks/>
          </p:cNvCxnSpPr>
          <p:nvPr/>
        </p:nvCxnSpPr>
        <p:spPr>
          <a:xfrm>
            <a:off x="8615216" y="2640915"/>
            <a:ext cx="2706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6C7D311-D661-5678-67EA-5D26F4D98AB8}"/>
              </a:ext>
            </a:extLst>
          </p:cNvPr>
          <p:cNvCxnSpPr>
            <a:cxnSpLocks/>
          </p:cNvCxnSpPr>
          <p:nvPr/>
        </p:nvCxnSpPr>
        <p:spPr>
          <a:xfrm flipH="1">
            <a:off x="8613544" y="3107166"/>
            <a:ext cx="2706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D63DFFE-DDBC-2D80-625A-5944AE5460F3}"/>
              </a:ext>
            </a:extLst>
          </p:cNvPr>
          <p:cNvCxnSpPr>
            <a:cxnSpLocks/>
          </p:cNvCxnSpPr>
          <p:nvPr/>
        </p:nvCxnSpPr>
        <p:spPr>
          <a:xfrm flipH="1">
            <a:off x="8614789" y="3590900"/>
            <a:ext cx="27069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3DA4A05-E8D8-D53D-651E-9AFF50A3FF08}"/>
              </a:ext>
            </a:extLst>
          </p:cNvPr>
          <p:cNvCxnSpPr>
            <a:cxnSpLocks/>
          </p:cNvCxnSpPr>
          <p:nvPr/>
        </p:nvCxnSpPr>
        <p:spPr>
          <a:xfrm flipH="1">
            <a:off x="8613543" y="4030603"/>
            <a:ext cx="27069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4DE8820-BC20-F737-E69A-3C0CEDACF119}"/>
              </a:ext>
            </a:extLst>
          </p:cNvPr>
          <p:cNvSpPr txBox="1"/>
          <p:nvPr/>
        </p:nvSpPr>
        <p:spPr>
          <a:xfrm>
            <a:off x="9329452" y="1019048"/>
            <a:ext cx="1304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Water meters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66CCF2-C69E-9B24-35CA-C2EA6A7D8992}"/>
              </a:ext>
            </a:extLst>
          </p:cNvPr>
          <p:cNvSpPr txBox="1"/>
          <p:nvPr/>
        </p:nvSpPr>
        <p:spPr>
          <a:xfrm>
            <a:off x="9329452" y="1518707"/>
            <a:ext cx="2132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Western Power Transformer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0051BD1-DA68-C653-4A46-F077912FD961}"/>
              </a:ext>
            </a:extLst>
          </p:cNvPr>
          <p:cNvSpPr txBox="1"/>
          <p:nvPr/>
        </p:nvSpPr>
        <p:spPr>
          <a:xfrm>
            <a:off x="9329451" y="2018256"/>
            <a:ext cx="1977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Renergi site main switchboard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637039B-C5F9-B9A6-3076-95B712377870}"/>
              </a:ext>
            </a:extLst>
          </p:cNvPr>
          <p:cNvSpPr txBox="1"/>
          <p:nvPr/>
        </p:nvSpPr>
        <p:spPr>
          <a:xfrm>
            <a:off x="9322815" y="2517805"/>
            <a:ext cx="173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Trench for water supply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54E034-A1D7-F447-31B9-44AAC2BB4F39}"/>
              </a:ext>
            </a:extLst>
          </p:cNvPr>
          <p:cNvSpPr txBox="1"/>
          <p:nvPr/>
        </p:nvSpPr>
        <p:spPr>
          <a:xfrm>
            <a:off x="9322814" y="2972455"/>
            <a:ext cx="1984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Trench for electrical supply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70DFA2-B60C-A077-A422-F8C24B428539}"/>
              </a:ext>
            </a:extLst>
          </p:cNvPr>
          <p:cNvSpPr txBox="1"/>
          <p:nvPr/>
        </p:nvSpPr>
        <p:spPr>
          <a:xfrm>
            <a:off x="9322814" y="3468254"/>
            <a:ext cx="2085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Route of shared trench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A163574-EA69-B75E-F648-593A5A0764C5}"/>
              </a:ext>
            </a:extLst>
          </p:cNvPr>
          <p:cNvSpPr txBox="1"/>
          <p:nvPr/>
        </p:nvSpPr>
        <p:spPr>
          <a:xfrm>
            <a:off x="9322814" y="3922904"/>
            <a:ext cx="1304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Underground boring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4915426-2E00-FF36-F3AC-D63D65BA976F}"/>
              </a:ext>
            </a:extLst>
          </p:cNvPr>
          <p:cNvCxnSpPr>
            <a:cxnSpLocks/>
          </p:cNvCxnSpPr>
          <p:nvPr/>
        </p:nvCxnSpPr>
        <p:spPr>
          <a:xfrm flipH="1">
            <a:off x="5271202" y="2074058"/>
            <a:ext cx="1031733" cy="145734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656EF93-B1E8-B826-B77E-95B14C78A96A}"/>
              </a:ext>
            </a:extLst>
          </p:cNvPr>
          <p:cNvCxnSpPr>
            <a:cxnSpLocks/>
          </p:cNvCxnSpPr>
          <p:nvPr/>
        </p:nvCxnSpPr>
        <p:spPr>
          <a:xfrm flipH="1" flipV="1">
            <a:off x="5156595" y="2923817"/>
            <a:ext cx="463703" cy="11339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EA17468-740F-C8E2-D626-1D46893E53C2}"/>
              </a:ext>
            </a:extLst>
          </p:cNvPr>
          <p:cNvSpPr txBox="1"/>
          <p:nvPr/>
        </p:nvSpPr>
        <p:spPr>
          <a:xfrm>
            <a:off x="1334677" y="113288"/>
            <a:ext cx="58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u="sng" dirty="0"/>
              <a:t>Option 1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15224E2-972C-B2A2-97C8-66B5FC95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81" y="31217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41E0F32-8702-8F4B-126F-7ABE0BFA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15" y="598811"/>
            <a:ext cx="7079503" cy="6041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9E06ED-E7DB-B29D-5138-7234AA298BBE}"/>
              </a:ext>
            </a:extLst>
          </p:cNvPr>
          <p:cNvSpPr/>
          <p:nvPr/>
        </p:nvSpPr>
        <p:spPr>
          <a:xfrm rot="2042639">
            <a:off x="6417657" y="1654405"/>
            <a:ext cx="141194" cy="134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1D6ECC-8B36-F4E6-B0D8-50EA929AB67F}"/>
              </a:ext>
            </a:extLst>
          </p:cNvPr>
          <p:cNvSpPr/>
          <p:nvPr/>
        </p:nvSpPr>
        <p:spPr>
          <a:xfrm rot="2010335">
            <a:off x="6312789" y="1954722"/>
            <a:ext cx="156882" cy="829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0B7B2-5D27-B82F-E169-6457925D00F3}"/>
              </a:ext>
            </a:extLst>
          </p:cNvPr>
          <p:cNvSpPr/>
          <p:nvPr/>
        </p:nvSpPr>
        <p:spPr>
          <a:xfrm rot="2042639">
            <a:off x="4600062" y="1087388"/>
            <a:ext cx="141194" cy="134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654FC9-A531-B663-D3FA-0E9650DA55E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729156" y="1194145"/>
            <a:ext cx="249011" cy="359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9436C2-8E64-2E84-7B3F-C864EA706130}"/>
              </a:ext>
            </a:extLst>
          </p:cNvPr>
          <p:cNvCxnSpPr>
            <a:cxnSpLocks/>
          </p:cNvCxnSpPr>
          <p:nvPr/>
        </p:nvCxnSpPr>
        <p:spPr>
          <a:xfrm flipH="1">
            <a:off x="4961374" y="1553552"/>
            <a:ext cx="16792" cy="766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F771FE-42FA-496F-37CC-C29D1B4D96E5}"/>
              </a:ext>
            </a:extLst>
          </p:cNvPr>
          <p:cNvCxnSpPr>
            <a:cxnSpLocks/>
          </p:cNvCxnSpPr>
          <p:nvPr/>
        </p:nvCxnSpPr>
        <p:spPr>
          <a:xfrm flipH="1">
            <a:off x="4670659" y="2320035"/>
            <a:ext cx="290714" cy="1411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7AF5C2-5DD8-6E74-D0B1-C4BB3945B9FD}"/>
              </a:ext>
            </a:extLst>
          </p:cNvPr>
          <p:cNvCxnSpPr>
            <a:cxnSpLocks/>
          </p:cNvCxnSpPr>
          <p:nvPr/>
        </p:nvCxnSpPr>
        <p:spPr>
          <a:xfrm flipH="1">
            <a:off x="6379584" y="1765351"/>
            <a:ext cx="111179" cy="2044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0ADD41-ADC5-F584-CC6D-325C9AAAB89D}"/>
              </a:ext>
            </a:extLst>
          </p:cNvPr>
          <p:cNvCxnSpPr>
            <a:cxnSpLocks/>
          </p:cNvCxnSpPr>
          <p:nvPr/>
        </p:nvCxnSpPr>
        <p:spPr>
          <a:xfrm flipH="1">
            <a:off x="5854468" y="2014800"/>
            <a:ext cx="494239" cy="3052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63F999-8B0C-9D1B-C55E-9358B6D6EBF1}"/>
              </a:ext>
            </a:extLst>
          </p:cNvPr>
          <p:cNvCxnSpPr>
            <a:cxnSpLocks/>
          </p:cNvCxnSpPr>
          <p:nvPr/>
        </p:nvCxnSpPr>
        <p:spPr>
          <a:xfrm flipH="1">
            <a:off x="4670659" y="2320035"/>
            <a:ext cx="1183809" cy="14119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2FA14D-4018-48B8-22C6-BF5B88EEB58A}"/>
              </a:ext>
            </a:extLst>
          </p:cNvPr>
          <p:cNvCxnSpPr>
            <a:cxnSpLocks/>
          </p:cNvCxnSpPr>
          <p:nvPr/>
        </p:nvCxnSpPr>
        <p:spPr>
          <a:xfrm flipH="1">
            <a:off x="4281162" y="2461229"/>
            <a:ext cx="389497" cy="3160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92334D-F806-92F9-50F6-A565A7213736}"/>
              </a:ext>
            </a:extLst>
          </p:cNvPr>
          <p:cNvCxnSpPr>
            <a:cxnSpLocks/>
          </p:cNvCxnSpPr>
          <p:nvPr/>
        </p:nvCxnSpPr>
        <p:spPr>
          <a:xfrm flipH="1">
            <a:off x="3495759" y="2777294"/>
            <a:ext cx="785403" cy="81360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3CA682C-D46A-3258-A949-5F10BBC00E82}"/>
              </a:ext>
            </a:extLst>
          </p:cNvPr>
          <p:cNvCxnSpPr>
            <a:cxnSpLocks/>
          </p:cNvCxnSpPr>
          <p:nvPr/>
        </p:nvCxnSpPr>
        <p:spPr>
          <a:xfrm flipH="1">
            <a:off x="3212538" y="3590900"/>
            <a:ext cx="283221" cy="33200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7E626F99-E42C-BB8A-F786-F26681328824}"/>
              </a:ext>
            </a:extLst>
          </p:cNvPr>
          <p:cNvSpPr/>
          <p:nvPr/>
        </p:nvSpPr>
        <p:spPr>
          <a:xfrm>
            <a:off x="8632525" y="1059675"/>
            <a:ext cx="141194" cy="134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9161427-C478-66EF-247F-01BC9063C23F}"/>
              </a:ext>
            </a:extLst>
          </p:cNvPr>
          <p:cNvSpPr/>
          <p:nvPr/>
        </p:nvSpPr>
        <p:spPr>
          <a:xfrm>
            <a:off x="8619146" y="1579249"/>
            <a:ext cx="141194" cy="134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1B0BD5-E61E-29F1-D61B-D0ABB68DDBCC}"/>
              </a:ext>
            </a:extLst>
          </p:cNvPr>
          <p:cNvSpPr/>
          <p:nvPr/>
        </p:nvSpPr>
        <p:spPr>
          <a:xfrm>
            <a:off x="8619341" y="2105930"/>
            <a:ext cx="156882" cy="829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F3E3DB6-7BEC-5AF0-81E1-4668EBF832CB}"/>
              </a:ext>
            </a:extLst>
          </p:cNvPr>
          <p:cNvCxnSpPr>
            <a:cxnSpLocks/>
          </p:cNvCxnSpPr>
          <p:nvPr/>
        </p:nvCxnSpPr>
        <p:spPr>
          <a:xfrm>
            <a:off x="8615216" y="2640915"/>
            <a:ext cx="2706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6C7D311-D661-5678-67EA-5D26F4D98AB8}"/>
              </a:ext>
            </a:extLst>
          </p:cNvPr>
          <p:cNvCxnSpPr>
            <a:cxnSpLocks/>
          </p:cNvCxnSpPr>
          <p:nvPr/>
        </p:nvCxnSpPr>
        <p:spPr>
          <a:xfrm flipH="1">
            <a:off x="8613544" y="3107166"/>
            <a:ext cx="2706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D63DFFE-DDBC-2D80-625A-5944AE5460F3}"/>
              </a:ext>
            </a:extLst>
          </p:cNvPr>
          <p:cNvCxnSpPr>
            <a:cxnSpLocks/>
          </p:cNvCxnSpPr>
          <p:nvPr/>
        </p:nvCxnSpPr>
        <p:spPr>
          <a:xfrm flipH="1">
            <a:off x="8614789" y="3590900"/>
            <a:ext cx="27069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3DA4A05-E8D8-D53D-651E-9AFF50A3FF08}"/>
              </a:ext>
            </a:extLst>
          </p:cNvPr>
          <p:cNvCxnSpPr>
            <a:cxnSpLocks/>
          </p:cNvCxnSpPr>
          <p:nvPr/>
        </p:nvCxnSpPr>
        <p:spPr>
          <a:xfrm flipH="1">
            <a:off x="8613543" y="4030603"/>
            <a:ext cx="27069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4DE8820-BC20-F737-E69A-3C0CEDACF119}"/>
              </a:ext>
            </a:extLst>
          </p:cNvPr>
          <p:cNvSpPr txBox="1"/>
          <p:nvPr/>
        </p:nvSpPr>
        <p:spPr>
          <a:xfrm>
            <a:off x="9329452" y="1019048"/>
            <a:ext cx="1304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Water meters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66CCF2-C69E-9B24-35CA-C2EA6A7D8992}"/>
              </a:ext>
            </a:extLst>
          </p:cNvPr>
          <p:cNvSpPr txBox="1"/>
          <p:nvPr/>
        </p:nvSpPr>
        <p:spPr>
          <a:xfrm>
            <a:off x="9329452" y="1518707"/>
            <a:ext cx="2132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Western Power Transformer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0051BD1-DA68-C653-4A46-F077912FD961}"/>
              </a:ext>
            </a:extLst>
          </p:cNvPr>
          <p:cNvSpPr txBox="1"/>
          <p:nvPr/>
        </p:nvSpPr>
        <p:spPr>
          <a:xfrm>
            <a:off x="9329451" y="2018256"/>
            <a:ext cx="1977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Renergi site main switchboard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637039B-C5F9-B9A6-3076-95B712377870}"/>
              </a:ext>
            </a:extLst>
          </p:cNvPr>
          <p:cNvSpPr txBox="1"/>
          <p:nvPr/>
        </p:nvSpPr>
        <p:spPr>
          <a:xfrm>
            <a:off x="9322815" y="2517805"/>
            <a:ext cx="173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Trench for water supply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54E034-A1D7-F447-31B9-44AAC2BB4F39}"/>
              </a:ext>
            </a:extLst>
          </p:cNvPr>
          <p:cNvSpPr txBox="1"/>
          <p:nvPr/>
        </p:nvSpPr>
        <p:spPr>
          <a:xfrm>
            <a:off x="9322814" y="2972455"/>
            <a:ext cx="1984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Trench for electrical supply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70DFA2-B60C-A077-A422-F8C24B428539}"/>
              </a:ext>
            </a:extLst>
          </p:cNvPr>
          <p:cNvSpPr txBox="1"/>
          <p:nvPr/>
        </p:nvSpPr>
        <p:spPr>
          <a:xfrm>
            <a:off x="9322814" y="3468254"/>
            <a:ext cx="2085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Route of shared trench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A163574-EA69-B75E-F648-593A5A0764C5}"/>
              </a:ext>
            </a:extLst>
          </p:cNvPr>
          <p:cNvSpPr txBox="1"/>
          <p:nvPr/>
        </p:nvSpPr>
        <p:spPr>
          <a:xfrm>
            <a:off x="9322814" y="3922904"/>
            <a:ext cx="1304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Underground boring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4915426-2E00-FF36-F3AC-D63D65BA976F}"/>
              </a:ext>
            </a:extLst>
          </p:cNvPr>
          <p:cNvCxnSpPr>
            <a:cxnSpLocks/>
          </p:cNvCxnSpPr>
          <p:nvPr/>
        </p:nvCxnSpPr>
        <p:spPr>
          <a:xfrm flipH="1">
            <a:off x="5271202" y="2074058"/>
            <a:ext cx="1031733" cy="145734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656EF93-B1E8-B826-B77E-95B14C78A96A}"/>
              </a:ext>
            </a:extLst>
          </p:cNvPr>
          <p:cNvCxnSpPr>
            <a:cxnSpLocks/>
          </p:cNvCxnSpPr>
          <p:nvPr/>
        </p:nvCxnSpPr>
        <p:spPr>
          <a:xfrm flipH="1" flipV="1">
            <a:off x="5156595" y="2923817"/>
            <a:ext cx="463703" cy="11339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EA17468-740F-C8E2-D626-1D46893E53C2}"/>
              </a:ext>
            </a:extLst>
          </p:cNvPr>
          <p:cNvSpPr txBox="1"/>
          <p:nvPr/>
        </p:nvSpPr>
        <p:spPr>
          <a:xfrm>
            <a:off x="1334677" y="113288"/>
            <a:ext cx="58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u="sng" dirty="0"/>
              <a:t>Option 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B47C5C-F3FB-8CDF-A821-B377438E327B}"/>
              </a:ext>
            </a:extLst>
          </p:cNvPr>
          <p:cNvCxnSpPr>
            <a:cxnSpLocks/>
          </p:cNvCxnSpPr>
          <p:nvPr/>
        </p:nvCxnSpPr>
        <p:spPr>
          <a:xfrm flipH="1">
            <a:off x="2880765" y="3922904"/>
            <a:ext cx="331773" cy="119288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FA2446-F42B-2DCD-6712-481D96A59545}"/>
              </a:ext>
            </a:extLst>
          </p:cNvPr>
          <p:cNvCxnSpPr>
            <a:cxnSpLocks/>
          </p:cNvCxnSpPr>
          <p:nvPr/>
        </p:nvCxnSpPr>
        <p:spPr>
          <a:xfrm flipH="1" flipV="1">
            <a:off x="2880765" y="5115787"/>
            <a:ext cx="720191" cy="24114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6BAAE0-B39E-EFAA-84E9-9586C70E2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17" y="44333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2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CCB1E735-F1D6-99EC-853D-AC9A54D3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18456"/>
            <a:ext cx="7228113" cy="5421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Route between Western Power transformer and Renergi site main switchboard. </a:t>
            </a:r>
          </a:p>
          <a:p>
            <a:endParaRPr lang="en-AU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39A7CB3-CF15-F605-2B96-1F2D128F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rt road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B56B0D82-EBBD-DAD2-3B53-EFDBBA55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8" y="807440"/>
            <a:ext cx="6990825" cy="5243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for electrical supply trench.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20EB1BD-6B59-8D72-709E-30B74F55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59CEB55-A436-0A41-9C23-90F5DC798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41783"/>
            <a:ext cx="7228113" cy="5421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for electrical supply trench.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DE8E0BA-EC85-7FF3-7913-B4B0AE22C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0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5BFB4F16-A7E3-71BE-1711-DCAA7865A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18456"/>
            <a:ext cx="7228113" cy="5421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for water supply trench.</a:t>
            </a:r>
          </a:p>
          <a:p>
            <a:endParaRPr lang="en-AU" dirty="0"/>
          </a:p>
          <a:p>
            <a:r>
              <a:rPr lang="en-AU" dirty="0"/>
              <a:t>Small section of clearing circled in yellow. No trees to be removed. </a:t>
            </a:r>
          </a:p>
          <a:p>
            <a:endParaRPr lang="en-AU" dirty="0"/>
          </a:p>
          <a:p>
            <a:r>
              <a:rPr lang="en-AU" dirty="0"/>
              <a:t>Blue circle shows the location of the water meters.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54E93-C889-16C3-AB5A-D92B2370049B}"/>
              </a:ext>
            </a:extLst>
          </p:cNvPr>
          <p:cNvSpPr/>
          <p:nvPr/>
        </p:nvSpPr>
        <p:spPr>
          <a:xfrm>
            <a:off x="3565848" y="3296036"/>
            <a:ext cx="2135156" cy="1394927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D779CF-8C0C-3780-ABB3-8943D73F6D54}"/>
              </a:ext>
            </a:extLst>
          </p:cNvPr>
          <p:cNvSpPr/>
          <p:nvPr/>
        </p:nvSpPr>
        <p:spPr>
          <a:xfrm>
            <a:off x="3663820" y="3643602"/>
            <a:ext cx="690465" cy="699796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4444EF3-FA8A-2354-EF4D-F6E704348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81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53348244-9F7F-C1AD-6A57-34B8E2A6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18456"/>
            <a:ext cx="7228113" cy="5421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for water supply trench.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E915406-BCE5-EF32-EF0F-CFFC1C00C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0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50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CCB1E735-F1D6-99EC-853D-AC9A54D3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18456"/>
            <a:ext cx="7228113" cy="5421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B9E0-E4E7-9CBA-4197-3612F5641DBA}"/>
              </a:ext>
            </a:extLst>
          </p:cNvPr>
          <p:cNvSpPr txBox="1"/>
          <p:nvPr/>
        </p:nvSpPr>
        <p:spPr>
          <a:xfrm>
            <a:off x="8126963" y="942392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Route for water supply trench.</a:t>
            </a:r>
          </a:p>
          <a:p>
            <a:endParaRPr lang="en-AU" dirty="0"/>
          </a:p>
        </p:txBody>
      </p:sp>
      <p:pic>
        <p:nvPicPr>
          <p:cNvPr id="3" name="Picture 2" descr="A dirt road with trees and a tow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9DDF42D-67CF-BC94-4971-3B4B266E8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3" y="718456"/>
            <a:ext cx="7228113" cy="542108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53D4B5-8305-F5D9-623D-D7242F2C6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9525"/>
            <a:ext cx="2286319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1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138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Howarth</dc:creator>
  <cp:lastModifiedBy>Jason Howarth</cp:lastModifiedBy>
  <cp:revision>17</cp:revision>
  <dcterms:created xsi:type="dcterms:W3CDTF">2022-05-31T00:00:12Z</dcterms:created>
  <dcterms:modified xsi:type="dcterms:W3CDTF">2022-06-01T01:31:09Z</dcterms:modified>
</cp:coreProperties>
</file>